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960495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31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48" y="-160"/>
      </p:cViewPr>
      <p:guideLst>
        <p:guide orient="horz" pos="12474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2303207"/>
            <a:ext cx="27543443" cy="8489394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2442805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24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2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9158647"/>
            <a:ext cx="25833229" cy="19515522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9158647"/>
            <a:ext cx="76970870" cy="19515522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87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6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5449850"/>
            <a:ext cx="27543443" cy="786598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6786270"/>
            <a:ext cx="27543443" cy="8663580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13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53365842"/>
            <a:ext cx="51402048" cy="15094803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53365842"/>
            <a:ext cx="51402051" cy="15094803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383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586034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865277"/>
            <a:ext cx="14317416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2559903"/>
            <a:ext cx="14317416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865277"/>
            <a:ext cx="14323040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2559903"/>
            <a:ext cx="14323040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97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111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38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576864"/>
            <a:ext cx="10660709" cy="671083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576866"/>
            <a:ext cx="18114764" cy="33801728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8287705"/>
            <a:ext cx="10660709" cy="27090889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64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7723465"/>
            <a:ext cx="19442430" cy="3272912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538776"/>
            <a:ext cx="19442430" cy="2376297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0996377"/>
            <a:ext cx="19442430" cy="4648078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10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586034"/>
            <a:ext cx="29163645" cy="6600825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241158"/>
            <a:ext cx="29163645" cy="26137436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6707924"/>
            <a:ext cx="7560945" cy="210859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BCF56-2597-49A4-BA99-890AB2248AEB}" type="datetimeFigureOut">
              <a:rPr lang="pt-BR" smtClean="0"/>
              <a:pPr/>
              <a:t>03/11/2018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6707924"/>
            <a:ext cx="10261283" cy="210859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6707924"/>
            <a:ext cx="7560945" cy="210859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D0014-35B9-4A79-8A56-FB3F3957C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01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925940" y="1884955"/>
            <a:ext cx="19401207" cy="2606465"/>
          </a:xfrm>
          <a:prstGeom prst="rect">
            <a:avLst/>
          </a:prstGeom>
        </p:spPr>
        <p:txBody>
          <a:bodyPr vert="horz" lIns="411480" tIns="205740" rIns="411480" bIns="205740" rtlCol="0" anchor="t">
            <a:norm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7500" b="1" dirty="0">
                <a:solidFill>
                  <a:srgbClr val="FF0000"/>
                </a:solidFill>
              </a:rPr>
              <a:t>Título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924233" y="5557363"/>
            <a:ext cx="1427879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Primeiro Autor </a:t>
            </a:r>
            <a:r>
              <a:rPr lang="pt-BR" sz="3200" baseline="30000" dirty="0"/>
              <a:t>1</a:t>
            </a:r>
            <a:r>
              <a:rPr lang="pt-BR" sz="3200" dirty="0"/>
              <a:t>,  Segundo Autor </a:t>
            </a:r>
            <a:r>
              <a:rPr lang="pt-BR" sz="3200" baseline="30000" dirty="0"/>
              <a:t>2</a:t>
            </a:r>
            <a:r>
              <a:rPr lang="pt-BR" sz="3200" dirty="0"/>
              <a:t> , Terceiro autor</a:t>
            </a:r>
            <a:r>
              <a:rPr lang="pt-BR" sz="3200" baseline="30000" dirty="0"/>
              <a:t>3</a:t>
            </a:r>
            <a:r>
              <a:rPr lang="pt-BR" sz="3200" dirty="0"/>
              <a:t>, </a:t>
            </a:r>
            <a:r>
              <a:rPr lang="pt-BR" sz="3200" dirty="0" err="1"/>
              <a:t>etc</a:t>
            </a:r>
            <a:endParaRPr lang="pt-BR" sz="3200" dirty="0"/>
          </a:p>
          <a:p>
            <a:pPr lvl="0"/>
            <a:r>
              <a:rPr lang="pt-BR" sz="3200" dirty="0"/>
              <a:t>1.Instituição do primeiro autor, Cidade-UF</a:t>
            </a:r>
          </a:p>
          <a:p>
            <a:pPr lvl="0"/>
            <a:r>
              <a:rPr lang="pt-BR" sz="3200" dirty="0"/>
              <a:t>2.Instituição do segundo autor,  Cidade-UF</a:t>
            </a:r>
          </a:p>
          <a:p>
            <a:r>
              <a:rPr lang="pt-BR" sz="32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</a:t>
            </a:r>
            <a:br>
              <a:rPr lang="pt-BR" sz="32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endParaRPr lang="pt-BR" sz="30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047811" y="8235968"/>
            <a:ext cx="13074094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r>
              <a:rPr lang="pt-BR" sz="3600" b="1" dirty="0">
                <a:latin typeface="Calibri" pitchFamily="34" charset="0"/>
                <a:cs typeface="Calibri" pitchFamily="34" charset="0"/>
              </a:rPr>
              <a:t>Introdução e justificativa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075482" y="9403115"/>
            <a:ext cx="13046423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consectetur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adipiscing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placerat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bibendum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vehicula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sem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magna,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Aenean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condimentum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mattis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ut,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tempus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pulvinar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lobortis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rhoncus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ultrices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cubilia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Curae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ullamcorper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arcu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tortor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tempus.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vitae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blandit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ac,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molestie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fames ac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Phasellus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vitae,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nibh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vulputate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tristique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lacinia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at.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iaculis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risus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blandit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fames ac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fringilla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Nunc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euismod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urna porta,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fringilla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urna.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lacinia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feugiat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accumsan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erat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porttitor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vitae,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ligula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ac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vulputate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vulputate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venenatis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egestas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urna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blandit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Suspendisse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Vivamus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felis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turpis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fermentum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ac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non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lobortis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Nunc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nibh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eros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Praesent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tortor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sagittis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ultricies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ullamcorper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nunc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fermentum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mattis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felis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sem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ultricies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ac.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egestas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vehicula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ullamcorper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condimentum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ut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 massa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pic>
        <p:nvPicPr>
          <p:cNvPr id="15" name="Picture 3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29177" y="17395159"/>
            <a:ext cx="516115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ângulo 15"/>
          <p:cNvSpPr/>
          <p:nvPr/>
        </p:nvSpPr>
        <p:spPr>
          <a:xfrm>
            <a:off x="17432175" y="20635519"/>
            <a:ext cx="481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Calibri" pitchFamily="34" charset="0"/>
                <a:cs typeface="Calibri" pitchFamily="34" charset="0"/>
              </a:rPr>
              <a:t>Figura 1: professores-cursistas ao longo do desenvolvimento da disciplina “Interdisciplinaridade em Ação”, edição 2008-3. </a:t>
            </a:r>
          </a:p>
        </p:txBody>
      </p:sp>
      <p:pic>
        <p:nvPicPr>
          <p:cNvPr id="17" name="Picture 3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73792" y="17395160"/>
            <a:ext cx="506588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tângulo 17"/>
          <p:cNvSpPr/>
          <p:nvPr/>
        </p:nvSpPr>
        <p:spPr>
          <a:xfrm>
            <a:off x="23062954" y="20646291"/>
            <a:ext cx="4816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Calibri" pitchFamily="34" charset="0"/>
                <a:cs typeface="Calibri" pitchFamily="34" charset="0"/>
              </a:rPr>
              <a:t> Figura 2: Participantes dos Fóruns de Discussões.</a:t>
            </a:r>
          </a:p>
        </p:txBody>
      </p:sp>
      <p:pic>
        <p:nvPicPr>
          <p:cNvPr id="19" name="Picture 37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95894" y="21162041"/>
            <a:ext cx="7920000" cy="47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ângulo 19"/>
          <p:cNvSpPr/>
          <p:nvPr/>
        </p:nvSpPr>
        <p:spPr>
          <a:xfrm>
            <a:off x="17570177" y="25559119"/>
            <a:ext cx="104075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Calibri" pitchFamily="34" charset="0"/>
                <a:cs typeface="Calibri" pitchFamily="34" charset="0"/>
              </a:rPr>
              <a:t> Figura 3: Perfil dos professores-cursistas participantes da disciplina “Interdisciplinaridade em Ação”, edição 2008-3.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7253053" y="8235968"/>
            <a:ext cx="1307409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spAutoFit/>
          </a:bodyPr>
          <a:lstStyle/>
          <a:p>
            <a:r>
              <a:rPr lang="pt-BR" sz="3600" b="1" dirty="0">
                <a:latin typeface="Calibri" pitchFamily="34" charset="0"/>
                <a:cs typeface="Calibri" pitchFamily="34" charset="0"/>
              </a:rPr>
              <a:t>Desenvolvimento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7331524" y="9403115"/>
            <a:ext cx="13046423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consectetur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adipiscing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placerat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bibendum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vehicula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sem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magna,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Aenean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condimentum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mattis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ut,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tempus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pulvinar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lobortis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rhoncus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ultrices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cubilia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Curae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ullamcorper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arcu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tortor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tempus.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vitae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blandit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ac,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molestie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fames ac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Phasellus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vitae,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nibh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vulputate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tristique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lacinia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at.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iaculis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risus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blandit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fames ac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fringilla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Nunc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euismod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urna porta,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fringilla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urna.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lacinia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feugiat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accumsan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erat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porttitor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endParaRPr lang="pt-BR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2047811" y="20312354"/>
            <a:ext cx="1307409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spAutoFit/>
          </a:bodyPr>
          <a:lstStyle/>
          <a:p>
            <a:r>
              <a:rPr lang="pt-BR" sz="3600" b="1" dirty="0">
                <a:latin typeface="Calibri" pitchFamily="34" charset="0"/>
                <a:cs typeface="Calibri" pitchFamily="34" charset="0"/>
              </a:rPr>
              <a:t>Objetivo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2075482" y="21479501"/>
            <a:ext cx="1304642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consectetur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adipiscing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placerat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bibendum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vehicula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sem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magna,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Aenean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condimentum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mattis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ut,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tempus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pulvinar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lobortis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rhoncus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ultrices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cubilia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Curae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ullamcorper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arcu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tortor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tempus.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vitae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	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2047811" y="25949936"/>
            <a:ext cx="1307409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spAutoFit/>
          </a:bodyPr>
          <a:lstStyle/>
          <a:p>
            <a:r>
              <a:rPr lang="pt-BR" sz="3600" b="1" dirty="0">
                <a:latin typeface="Calibri" pitchFamily="34" charset="0"/>
                <a:cs typeface="Calibri" pitchFamily="34" charset="0"/>
              </a:rPr>
              <a:t>Metodologia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2075482" y="27117083"/>
            <a:ext cx="13046423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consectetur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adipiscing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placerat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bibendum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vehicula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sem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magna,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Aenean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condimentum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mattis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ut,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tempus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pulvinar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lobortis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rhoncus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ultrices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cubilia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Curae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ullamcorper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arcu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tortor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tempus.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vitae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blandit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ac,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molestie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fames ac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Phasellus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vitae,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nibh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vulputate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tristique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lacinia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at.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nisl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iaculis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risus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tellus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blandit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fames ac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interdum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fringilla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Nunc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euismod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Cras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urna porta,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fringilla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urna.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lacinia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convallis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feugiat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sapien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accumsan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erat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porttitor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vitae,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ligula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ac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vulputate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tincidunt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in.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" y="38668571"/>
            <a:ext cx="32404050" cy="15526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27"/>
          <p:cNvSpPr/>
          <p:nvPr/>
        </p:nvSpPr>
        <p:spPr>
          <a:xfrm>
            <a:off x="17282145" y="25979528"/>
            <a:ext cx="1307409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spAutoFit/>
          </a:bodyPr>
          <a:lstStyle/>
          <a:p>
            <a:r>
              <a:rPr lang="pt-BR" sz="3600" b="1" dirty="0">
                <a:latin typeface="Calibri" pitchFamily="34" charset="0"/>
                <a:cs typeface="Calibri" pitchFamily="34" charset="0"/>
              </a:rPr>
              <a:t>Conclusão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7322640" y="27146675"/>
            <a:ext cx="1304642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sz="2200" dirty="0" err="1">
                <a:latin typeface="Calibri" pitchFamily="34" charset="0"/>
                <a:cs typeface="Calibri" pitchFamily="34" charset="0"/>
              </a:rPr>
              <a:t>Lorem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dolor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consectetur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adipiscing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Etiam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placerat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hendrerit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Duis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bibendum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vehicula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sem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magna, 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sodales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odio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Aenean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condimentum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volutpat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quis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mauris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rutrum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purus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laoreet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tabLst>
                <a:tab pos="457200" algn="l"/>
              </a:tabLst>
            </a:pPr>
            <a:r>
              <a:rPr lang="pt-BR" sz="2200" dirty="0">
                <a:latin typeface="Calibri" pitchFamily="34" charset="0"/>
                <a:cs typeface="Calibri" pitchFamily="34" charset="0"/>
              </a:rPr>
              <a:t>	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Proin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imperdiet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mattis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ut,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metus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augue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in tempus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amet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Donec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varius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pulvinar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non,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libero.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lobortis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ornare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nulla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id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rhoncus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ante ipsum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primis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orci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luctus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et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ultrices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cubilia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Curae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;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Aliquam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porta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leo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ut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malesuada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faucibus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Nam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facilisis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Quisque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scelerisque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eu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semper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pretium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Fusce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ullamcorper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dignissim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viverra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magna id,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suscipit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Pellentesque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nec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libero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congue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eget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posuere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arcu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cursus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Sed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eleifend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lacus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tortor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vel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dictum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mi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sollicitudin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vel.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commodo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enim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at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tempor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tempus.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Vestibulum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gravida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dapibus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 massa vitae </a:t>
            </a:r>
            <a:r>
              <a:rPr lang="pt-BR" sz="2200" dirty="0" err="1">
                <a:latin typeface="Calibri" pitchFamily="34" charset="0"/>
                <a:cs typeface="Calibri" pitchFamily="34" charset="0"/>
              </a:rPr>
              <a:t>pharetra</a:t>
            </a:r>
            <a:r>
              <a:rPr lang="pt-BR" sz="22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7282145" y="31850939"/>
            <a:ext cx="1307409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anchor="ctr">
            <a:spAutoFit/>
          </a:bodyPr>
          <a:lstStyle/>
          <a:p>
            <a:r>
              <a:rPr lang="pt-BR" sz="3600" b="1" dirty="0">
                <a:latin typeface="Calibri" pitchFamily="34" charset="0"/>
                <a:cs typeface="Calibri" pitchFamily="34" charset="0"/>
              </a:rPr>
              <a:t>Referências bibliográficas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17322640" y="32760232"/>
            <a:ext cx="130464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BARDIN, Laurence.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Análise de Conteúdo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. Lisboa, Edições 70, 1977.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FUNDAÇÃO CECIERJ,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Estatuto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março de 2002.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LÉVY, Pierre. </a:t>
            </a:r>
            <a:r>
              <a:rPr lang="pt-BR" sz="1200" b="1" dirty="0" err="1">
                <a:latin typeface="Calibri" pitchFamily="34" charset="0"/>
                <a:cs typeface="Calibri" pitchFamily="34" charset="0"/>
              </a:rPr>
              <a:t>Cibercultura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. Editora 34. São Paulo, SP, 2007.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JAPIASSÚ, Hilton. O Espírito Interdisciplinar.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Revista Em Formação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vol. 2, 2006. 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MORAN, José Manuel.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Como utilizar a internet na educação.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 1997. Disponível em http://www.scielo.br/pdf/ci/v26n2/v26n2-5.pdf, acessado em setembro de 2009.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NÓVOA , Antônio. Formação de professores e profissão docente. In: </a:t>
            </a:r>
            <a:r>
              <a:rPr lang="pt-BR" sz="1200" dirty="0" err="1">
                <a:latin typeface="Calibri" pitchFamily="34" charset="0"/>
                <a:cs typeface="Calibri" pitchFamily="34" charset="0"/>
              </a:rPr>
              <a:t>Nóvoa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A. (coord.).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Os professores e a sua formação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. Lisboa: Dom Quixote, 1995, p. 15-34 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PERRENOUD, Philippe.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Dez novas competências para ensinar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. Porto Alegre: Editora Artes Médicas Sul LTDA, 2000.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ROCHA, Décio e DEUSDARÁ, Bruno. Análise de Conteúdo e Análise do Discurso.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Alea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 vol. 7, n. 2, julho/dezembro 2005. 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HARGREAVES Andy. </a:t>
            </a:r>
            <a:r>
              <a:rPr lang="pt-BR" sz="1200" b="1" dirty="0" err="1">
                <a:latin typeface="Calibri" pitchFamily="34" charset="0"/>
                <a:cs typeface="Calibri" pitchFamily="34" charset="0"/>
              </a:rPr>
              <a:t>Teaching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 in </a:t>
            </a:r>
            <a:r>
              <a:rPr lang="pt-BR" sz="1200" b="1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1200" b="1" dirty="0" err="1">
                <a:latin typeface="Calibri" pitchFamily="34" charset="0"/>
                <a:cs typeface="Calibri" pitchFamily="34" charset="0"/>
              </a:rPr>
              <a:t>Knowledge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1200" b="1" dirty="0" err="1">
                <a:latin typeface="Calibri" pitchFamily="34" charset="0"/>
                <a:cs typeface="Calibri" pitchFamily="34" charset="0"/>
              </a:rPr>
              <a:t>Society</a:t>
            </a:r>
            <a:r>
              <a:rPr lang="pt-BR" sz="12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2003.</a:t>
            </a:r>
          </a:p>
          <a:p>
            <a:pPr>
              <a:tabLst>
                <a:tab pos="457200" algn="l"/>
              </a:tabLst>
            </a:pPr>
            <a:endParaRPr lang="pt-BR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38" name="Picture 14" descr="Resultado de imagem para logo mestrado nacional profissional ensino de fisica polo 15">
            <a:extLst>
              <a:ext uri="{FF2B5EF4-FFF2-40B4-BE49-F238E27FC236}">
                <a16:creationId xmlns:a16="http://schemas.microsoft.com/office/drawing/2014/main" id="{36EEAD7A-7FDE-442E-A884-56F8E2B35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371" y="5181232"/>
            <a:ext cx="6624736" cy="155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A00F46F2-4D21-4F5B-836F-E04EDE857E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425" y="1781336"/>
            <a:ext cx="7015682" cy="266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08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663</Words>
  <Application>Microsoft Office PowerPoint</Application>
  <PresentationFormat>Personalizar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lucre</cp:lastModifiedBy>
  <cp:revision>50</cp:revision>
  <dcterms:created xsi:type="dcterms:W3CDTF">2014-05-14T14:17:43Z</dcterms:created>
  <dcterms:modified xsi:type="dcterms:W3CDTF">2018-11-03T23:42:08Z</dcterms:modified>
</cp:coreProperties>
</file>